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C4D68-2D9A-FC2C-2911-6F0FE92E9F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47C07D-DA48-F689-F617-184F51AB66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F2F9A7-4DB7-9A87-C4F5-1427F1471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7248E-ADDF-211F-3598-E1D204576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D23CF-79C3-08ED-BE0B-AFB107564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034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53BC3-00F4-F6E4-3F1E-A30D62FB6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7644B1-0080-C21C-F10E-61F081B12A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2E309-349B-0731-A75F-1D705A172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97D53-50EE-6B8C-C948-85D67868E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01A1B-CA71-F865-49B1-74A454138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3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B2333A-CEDC-D679-621C-B0FC99205F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10E37F-63DE-E2CA-CAB9-189ABD78CB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1BEA0-3202-0987-62BF-6E1E5910F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7C054-3056-F377-7FCE-E171C7DF7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52545A-AAA8-4D01-D07C-DE7B59D7B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08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B9C60-983D-49EB-75D3-DC84FB8FF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9C6289-9D25-AED7-F10B-5F645D79E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A8BB5-FBEC-79C9-1E6B-2AFA9F657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0FE15-A269-F81C-57AF-EE5EE9811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8353C3-ECD7-5D1A-68FB-333AB43A1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14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29D40-7A7D-539F-2C18-1AAB5320A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5AFDC-5BCE-323B-508F-A4B0F8653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4CBFA-F237-784C-400B-55391D32A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56EE0-B30C-90B6-F26E-08E8FB63B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0F117-AB95-5EB9-AC45-57358E849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099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7BB16-F29F-2A39-0331-D3707BAA9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1FDD7D-DD1E-4CAC-68AC-A28877D4C1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E0B45A-E20D-5AFA-B316-68E9C2464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7D3B9-6EFC-61B8-BC5A-531390EE0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F9FD93-7FE5-EA91-17D7-CA27E6DBB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7CE9DB-7739-287C-773B-8B1B6DC8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599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6CE49-2FBF-C9DD-53B7-B1E8BB8CE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0CAF66-64AF-98F2-E6BE-74B149AEE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DF3C3-A484-B613-6316-5A1FEEB81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BD4F1A-B7A6-0ED6-1E34-3DA922B993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DF6551-ABF6-3147-71EC-C471838D30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DF3895-A3D3-CB25-0063-48D0EF738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14F0E3-2019-3B85-002E-92288A430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A1307A-0C85-9837-B583-46C2F1C0A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377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48A9E-1D17-2497-7FF1-A40CA4682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F859EF-5491-C25A-0CCC-708C36518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AAEEA-8CC4-1707-A964-C5DCE69CF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E594B6-499A-E70B-8179-6A319D378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539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770F3C-BE66-DBDC-D273-E3A53FBE6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7C6DD6-AE9F-92F3-5EED-B51915505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E7995-3023-1832-66C9-8441EDCC3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667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F7D4D-F295-3064-5A91-45278CD16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34AA4-F7FE-0444-9541-F3E09733C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EF5A52-A26A-6C1C-DE5F-35CD8FED97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56CB1A-0110-DADA-148E-28FBB5B8E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2ECC60-6762-4040-58F4-C1DC4A3D6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2CF67-3BC5-870B-3205-6EE40E7E1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96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9D663-A42E-18C5-D03C-35C93CEAD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893D20-9E83-B538-1AD1-59D29E6A63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D9C74D-9480-ACE4-2BA6-AEC80AAE6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276812-E8F1-EDF6-D9F9-F219A7A9D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3EDA37-9086-64E7-2047-E1A32CFA9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DEA57-DBA1-01CB-ADAE-8EDAE4E6B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462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9DF83E-0191-EEF5-CD4B-EFA58F775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F56A4-FBE4-638B-ABB0-1F9C3F061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72957A-5D6C-8C10-B7FB-FD806C9E3C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6A13D-2D4D-45F6-B7CD-9241A1C4E32A}" type="datetimeFigureOut">
              <a:rPr lang="en-US" smtClean="0"/>
              <a:t>3/19/2024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DF96F-A2D9-3885-D69D-F67C571515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2307B1-A082-2F59-043B-C924E1F6F8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18A73-3864-4170-B4EE-C06FFA4142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759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4A8B26-6FCA-7201-83C4-D0D688D8F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3581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E35261-6DCF-93A3-9A8C-A308CC701C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643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F26A63-F632-F16F-CB90-48F357431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8501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1F6B94-2C3C-A0D0-1A68-68F462444B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581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9F2DDD-D006-5ADF-DEC7-B5C8F815A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348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10A5E1-5715-A0CE-8314-EF962FC369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20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8C9157-512A-AA59-1437-BB168759C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325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8608D0-3D5B-8377-51E4-86AE462E2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337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EC7A52-23C4-A026-B5BC-42037741B2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914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10128CB-6E86-6F02-EAB7-F2DFCB337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385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013DEB-9A65-C2A2-96C6-02973F108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834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173744-60E1-A625-A19D-8A4F2801B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879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5705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Faeez Shabbir</dc:creator>
  <cp:lastModifiedBy>Muhammad Faeez Shabbir</cp:lastModifiedBy>
  <cp:revision>1</cp:revision>
  <dcterms:created xsi:type="dcterms:W3CDTF">2024-03-19T17:47:15Z</dcterms:created>
  <dcterms:modified xsi:type="dcterms:W3CDTF">2024-03-23T16:52:27Z</dcterms:modified>
</cp:coreProperties>
</file>

<file path=docProps/thumbnail.jpeg>
</file>